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93900" cy="2603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2273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333500" y="787400"/>
            <a:ext cx="0" cy="2273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87500" y="787400"/>
            <a:ext cx="0" cy="2273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841500" y="787400"/>
            <a:ext cx="0" cy="2273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108200" y="787400"/>
            <a:ext cx="0" cy="2273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1231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14986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739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2" name=""/>
          <p:cNvSpPr/>
          <p:nvPr/>
        </p:nvSpPr>
        <p:spPr>
          <a:xfrm>
            <a:off x="2006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3" name=""/>
          <p:cNvSpPr/>
          <p:nvPr/>
        </p:nvSpPr>
        <p:spPr>
          <a:xfrm>
            <a:off x="808202" y="8255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14" name=""/>
          <p:cNvCxnSpPr/>
          <p:nvPr/>
        </p:nvCxnSpPr>
        <p:spPr>
          <a:xfrm>
            <a:off x="793750" y="10604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808202" y="11938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16" name=""/>
          <p:cNvCxnSpPr/>
          <p:nvPr/>
        </p:nvCxnSpPr>
        <p:spPr>
          <a:xfrm>
            <a:off x="793750" y="14287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808202" y="15621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18" name=""/>
          <p:cNvCxnSpPr/>
          <p:nvPr/>
        </p:nvCxnSpPr>
        <p:spPr>
          <a:xfrm>
            <a:off x="793750" y="17970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808202" y="19304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20" name=""/>
          <p:cNvCxnSpPr/>
          <p:nvPr/>
        </p:nvCxnSpPr>
        <p:spPr>
          <a:xfrm>
            <a:off x="793750" y="21653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808202" y="22987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22" name=""/>
          <p:cNvCxnSpPr/>
          <p:nvPr/>
        </p:nvCxnSpPr>
        <p:spPr>
          <a:xfrm>
            <a:off x="793750" y="25336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808202" y="26670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msg</a:t>
            </a:r>
          </a:p>
        </p:txBody>
      </p:sp>
      <p:cxnSp>
        <p:nvCxnSpPr>
          <p:cNvPr id="24" name=""/>
          <p:cNvCxnSpPr/>
          <p:nvPr/>
        </p:nvCxnSpPr>
        <p:spPr>
          <a:xfrm>
            <a:off x="793750" y="2901950"/>
            <a:ext cx="533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1339850" y="2698750"/>
            <a:ext cx="241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1339850" y="2901950"/>
            <a:ext cx="241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1593850" y="1797050"/>
            <a:ext cx="241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1593850" y="2000250"/>
            <a:ext cx="241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1847850" y="8953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1847850" y="10985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