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892300" cy="1600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690067" y="990600"/>
            <a:ext cx="1413967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690067" y="1524000"/>
            <a:ext cx="1413967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584200" y="1117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1049934" y="79756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15668" y="69088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1992579" y="584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9" name=""/>
          <p:cNvSpPr/>
          <p:nvPr/>
        </p:nvSpPr>
        <p:spPr>
          <a:xfrm>
            <a:off x="1049934" y="143764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10" name=""/>
          <p:cNvSpPr/>
          <p:nvPr/>
        </p:nvSpPr>
        <p:spPr>
          <a:xfrm>
            <a:off x="1515668" y="154432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11" name=""/>
          <p:cNvSpPr/>
          <p:nvPr/>
        </p:nvSpPr>
        <p:spPr>
          <a:xfrm>
            <a:off x="1970024" y="16510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