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8013700" cy="2298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17600" y="787400"/>
            <a:ext cx="0" cy="1968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68600" y="787400"/>
            <a:ext cx="0" cy="1968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432300" y="787400"/>
            <a:ext cx="0" cy="1638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432300" y="2628900"/>
            <a:ext cx="0" cy="12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6083300" y="787400"/>
            <a:ext cx="0" cy="1968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7734300" y="787400"/>
            <a:ext cx="0" cy="1968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685800" y="508000"/>
            <a:ext cx="863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Left_MN</a:t>
            </a:r>
          </a:p>
        </p:txBody>
      </p:sp>
      <p:sp>
        <p:nvSpPr>
          <p:cNvPr id="10" name=""/>
          <p:cNvSpPr/>
          <p:nvPr/>
        </p:nvSpPr>
        <p:spPr>
          <a:xfrm>
            <a:off x="2362200" y="508000"/>
            <a:ext cx="812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Left_AR</a:t>
            </a:r>
          </a:p>
        </p:txBody>
      </p:sp>
      <p:sp>
        <p:nvSpPr>
          <p:cNvPr id="11" name=""/>
          <p:cNvSpPr/>
          <p:nvPr/>
        </p:nvSpPr>
        <p:spPr>
          <a:xfrm>
            <a:off x="40894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5600700" y="508000"/>
            <a:ext cx="965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Right_AR</a:t>
            </a:r>
          </a:p>
        </p:txBody>
      </p:sp>
      <p:sp>
        <p:nvSpPr>
          <p:cNvPr id="13" name=""/>
          <p:cNvSpPr/>
          <p:nvPr/>
        </p:nvSpPr>
        <p:spPr>
          <a:xfrm>
            <a:off x="7239000" y="508000"/>
            <a:ext cx="990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Right_MN</a:t>
            </a:r>
          </a:p>
        </p:txBody>
      </p:sp>
      <p:sp>
        <p:nvSpPr>
          <p:cNvPr id="14" name=""/>
          <p:cNvSpPr/>
          <p:nvPr/>
        </p:nvSpPr>
        <p:spPr>
          <a:xfrm>
            <a:off x="3358718" y="8255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5" name=""/>
          <p:cNvCxnSpPr/>
          <p:nvPr/>
        </p:nvCxnSpPr>
        <p:spPr>
          <a:xfrm flipH="1">
            <a:off x="2774950" y="10604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1701368" y="1193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7" name=""/>
          <p:cNvCxnSpPr/>
          <p:nvPr/>
        </p:nvCxnSpPr>
        <p:spPr>
          <a:xfrm flipH="1">
            <a:off x="1123950" y="14287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425371" y="15621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9" name=""/>
          <p:cNvCxnSpPr/>
          <p:nvPr/>
        </p:nvCxnSpPr>
        <p:spPr>
          <a:xfrm>
            <a:off x="1123950" y="17970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3082721" y="19304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1" name=""/>
          <p:cNvCxnSpPr/>
          <p:nvPr/>
        </p:nvCxnSpPr>
        <p:spPr>
          <a:xfrm>
            <a:off x="2774950" y="21653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4920818" y="876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3" name=""/>
          <p:cNvCxnSpPr/>
          <p:nvPr/>
        </p:nvCxnSpPr>
        <p:spPr>
          <a:xfrm>
            <a:off x="4438650" y="11112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6571818" y="12446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5" name=""/>
          <p:cNvCxnSpPr/>
          <p:nvPr/>
        </p:nvCxnSpPr>
        <p:spPr>
          <a:xfrm>
            <a:off x="6089650" y="14795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6486321" y="16129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7" name=""/>
          <p:cNvCxnSpPr/>
          <p:nvPr/>
        </p:nvCxnSpPr>
        <p:spPr>
          <a:xfrm flipH="1">
            <a:off x="6089650" y="18478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4835321" y="19812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4438650" y="22161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0" name=""/>
          <p:cNvSpPr/>
          <p:nvPr/>
        </p:nvSpPr>
        <p:spPr>
          <a:xfrm>
            <a:off x="3628288" y="2368550"/>
            <a:ext cx="1608023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Now I have both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